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7" r:id="rId2"/>
    <p:sldId id="258" r:id="rId3"/>
    <p:sldId id="259" r:id="rId4"/>
    <p:sldId id="260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98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498D0-DC87-4BA5-94B1-62032FEF5F9A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12303-0D91-44C2-8A53-C8D85DFDC8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6619-BC4B-456F-A1EB-34EC2FDF578B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7A6C-160B-471D-8991-2BE28FD60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6619-BC4B-456F-A1EB-34EC2FDF578B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7A6C-160B-471D-8991-2BE28FD60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6619-BC4B-456F-A1EB-34EC2FDF578B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7A6C-160B-471D-8991-2BE28FD60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6619-BC4B-456F-A1EB-34EC2FDF578B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7A6C-160B-471D-8991-2BE28FD60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6619-BC4B-456F-A1EB-34EC2FDF578B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7A6C-160B-471D-8991-2BE28FD60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6619-BC4B-456F-A1EB-34EC2FDF578B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7A6C-160B-471D-8991-2BE28FD60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6619-BC4B-456F-A1EB-34EC2FDF578B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7A6C-160B-471D-8991-2BE28FD60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6619-BC4B-456F-A1EB-34EC2FDF578B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7A6C-160B-471D-8991-2BE28FD60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6619-BC4B-456F-A1EB-34EC2FDF578B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7A6C-160B-471D-8991-2BE28FD60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6619-BC4B-456F-A1EB-34EC2FDF578B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7A6C-160B-471D-8991-2BE28FD60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6619-BC4B-456F-A1EB-34EC2FDF578B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7A6C-160B-471D-8991-2BE28FD60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06619-BC4B-456F-A1EB-34EC2FDF578B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77A6C-160B-471D-8991-2BE28FD60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1308100"/>
            <a:ext cx="6858000" cy="1524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b="1" dirty="0" smtClean="0"/>
              <a:t>AO1 - Be able to develop your own ideas based on an artist/designer.</a:t>
            </a:r>
            <a:br>
              <a:rPr lang="en-GB" sz="3600" b="1" dirty="0" smtClean="0"/>
            </a:br>
            <a:r>
              <a:rPr lang="en-GB" sz="3600" b="1" dirty="0" smtClean="0"/>
              <a:t>Show you understand how and why the artist created their work.</a:t>
            </a:r>
            <a:br>
              <a:rPr lang="en-GB" sz="3600" b="1" dirty="0" smtClean="0"/>
            </a:br>
            <a:endParaRPr lang="en-US" sz="3600" b="1" dirty="0" smtClean="0"/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>
          <a:xfrm>
            <a:off x="134542" y="3132668"/>
            <a:ext cx="6588919" cy="5759451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GB" sz="2400" b="1" dirty="0" smtClean="0"/>
              <a:t>E – </a:t>
            </a:r>
            <a:r>
              <a:rPr lang="en-GB" sz="2400" dirty="0" smtClean="0"/>
              <a:t>I can make a </a:t>
            </a:r>
            <a:r>
              <a:rPr lang="en-GB" sz="2400" b="1" dirty="0" smtClean="0"/>
              <a:t>copy</a:t>
            </a:r>
            <a:r>
              <a:rPr lang="en-GB" sz="2400" dirty="0" smtClean="0"/>
              <a:t> of an artists’ work that </a:t>
            </a:r>
            <a:r>
              <a:rPr lang="en-GB" sz="2400" b="1" dirty="0" smtClean="0"/>
              <a:t>links</a:t>
            </a:r>
            <a:r>
              <a:rPr lang="en-GB" sz="2400" dirty="0" smtClean="0"/>
              <a:t> to my idea.</a:t>
            </a:r>
          </a:p>
          <a:p>
            <a:pPr eaLnBrk="1" hangingPunct="1">
              <a:buFont typeface="Arial" charset="0"/>
              <a:buNone/>
            </a:pPr>
            <a:r>
              <a:rPr lang="en-GB" sz="2400" b="1" dirty="0" smtClean="0"/>
              <a:t>D</a:t>
            </a:r>
            <a:r>
              <a:rPr lang="en-GB" sz="2400" dirty="0" smtClean="0"/>
              <a:t> – I can create my own idea </a:t>
            </a:r>
            <a:r>
              <a:rPr lang="en-GB" sz="2400" b="1" dirty="0" smtClean="0"/>
              <a:t>similar</a:t>
            </a:r>
            <a:r>
              <a:rPr lang="en-GB" sz="2400" dirty="0" smtClean="0"/>
              <a:t> to that of the </a:t>
            </a:r>
            <a:r>
              <a:rPr lang="en-GB" sz="2400" b="1" dirty="0" smtClean="0"/>
              <a:t>artist</a:t>
            </a:r>
            <a:r>
              <a:rPr lang="en-GB" sz="2400" dirty="0" smtClean="0"/>
              <a:t>. I can say and show </a:t>
            </a:r>
            <a:r>
              <a:rPr lang="en-GB" sz="2400" b="1" dirty="0" smtClean="0"/>
              <a:t>how</a:t>
            </a:r>
            <a:r>
              <a:rPr lang="en-GB" sz="2400" dirty="0" smtClean="0"/>
              <a:t> and </a:t>
            </a:r>
            <a:r>
              <a:rPr lang="en-GB" sz="2400" b="1" dirty="0" smtClean="0"/>
              <a:t>why</a:t>
            </a:r>
            <a:r>
              <a:rPr lang="en-GB" sz="2400" dirty="0" smtClean="0"/>
              <a:t> the artist made their work.</a:t>
            </a:r>
          </a:p>
          <a:p>
            <a:pPr eaLnBrk="1" hangingPunct="1">
              <a:buFont typeface="Arial" charset="0"/>
              <a:buNone/>
            </a:pPr>
            <a:r>
              <a:rPr lang="en-GB" sz="2400" b="1" dirty="0" smtClean="0"/>
              <a:t>C</a:t>
            </a:r>
            <a:r>
              <a:rPr lang="en-GB" sz="2400" dirty="0" smtClean="0"/>
              <a:t> – I can use </a:t>
            </a:r>
            <a:r>
              <a:rPr lang="en-GB" sz="2400" b="1" dirty="0" smtClean="0"/>
              <a:t>appropriate</a:t>
            </a:r>
            <a:r>
              <a:rPr lang="en-GB" sz="2400" dirty="0" smtClean="0"/>
              <a:t> materials and techniques </a:t>
            </a:r>
            <a:r>
              <a:rPr lang="en-GB" sz="2400" b="1" dirty="0" smtClean="0"/>
              <a:t>effectively</a:t>
            </a:r>
            <a:r>
              <a:rPr lang="en-GB" sz="2400" dirty="0" smtClean="0"/>
              <a:t> and explain how my idea links to the artist and theme.</a:t>
            </a:r>
          </a:p>
          <a:p>
            <a:pPr eaLnBrk="1" hangingPunct="1">
              <a:buFont typeface="Arial" charset="0"/>
              <a:buNone/>
            </a:pPr>
            <a:r>
              <a:rPr lang="en-GB" sz="2400" b="1" dirty="0" smtClean="0"/>
              <a:t>B </a:t>
            </a:r>
            <a:r>
              <a:rPr lang="en-GB" sz="2400" dirty="0" smtClean="0"/>
              <a:t>– I can </a:t>
            </a:r>
            <a:r>
              <a:rPr lang="en-GB" sz="2400" b="1" dirty="0" smtClean="0"/>
              <a:t>explain</a:t>
            </a:r>
            <a:r>
              <a:rPr lang="en-GB" sz="2400" dirty="0" smtClean="0"/>
              <a:t> the </a:t>
            </a:r>
            <a:r>
              <a:rPr lang="en-GB" sz="2400" b="1" dirty="0" smtClean="0"/>
              <a:t>meaning</a:t>
            </a:r>
            <a:r>
              <a:rPr lang="en-GB" sz="2400" dirty="0" smtClean="0"/>
              <a:t> behind my own work and the artists’. I can develop my idea further using a </a:t>
            </a:r>
            <a:r>
              <a:rPr lang="en-GB" sz="2400" b="1" dirty="0" smtClean="0"/>
              <a:t>range</a:t>
            </a:r>
            <a:r>
              <a:rPr lang="en-GB" sz="2400" dirty="0" smtClean="0"/>
              <a:t> of artists’ work as inspiration.</a:t>
            </a:r>
          </a:p>
          <a:p>
            <a:pPr eaLnBrk="1" hangingPunct="1">
              <a:buFont typeface="Arial" charset="0"/>
              <a:buNone/>
            </a:pPr>
            <a:r>
              <a:rPr lang="en-GB" sz="2400" dirty="0" smtClean="0"/>
              <a:t>A – I have researched artists independently and </a:t>
            </a:r>
            <a:r>
              <a:rPr lang="en-GB" sz="2400" b="1" dirty="0" smtClean="0"/>
              <a:t>analysed</a:t>
            </a:r>
            <a:r>
              <a:rPr lang="en-GB" sz="2400" dirty="0" smtClean="0"/>
              <a:t> their work </a:t>
            </a:r>
            <a:r>
              <a:rPr lang="en-GB" sz="2400" b="1" dirty="0" smtClean="0"/>
              <a:t>in depth </a:t>
            </a:r>
            <a:r>
              <a:rPr lang="en-GB" sz="2400" dirty="0" smtClean="0"/>
              <a:t>to help inform my own work.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42" y="395536"/>
            <a:ext cx="6535340" cy="201622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AO2 – Be able to develop and improve your </a:t>
            </a:r>
            <a:r>
              <a:rPr lang="en-GB" sz="3600" b="1" dirty="0" smtClean="0"/>
              <a:t>ideas</a:t>
            </a:r>
            <a:r>
              <a:rPr lang="en-GB" b="1" dirty="0" smtClean="0"/>
              <a:t> by using different resources, materials and techniques</a:t>
            </a:r>
            <a:endParaRPr lang="en-US" b="1" dirty="0" smtClean="0"/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332656" y="2915816"/>
            <a:ext cx="6172200" cy="547370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GB" sz="2400" b="1" dirty="0" smtClean="0"/>
              <a:t>E – </a:t>
            </a:r>
            <a:r>
              <a:rPr lang="en-GB" sz="2400" dirty="0" smtClean="0"/>
              <a:t>I can try out at least </a:t>
            </a:r>
            <a:r>
              <a:rPr lang="en-GB" sz="2400" b="1" dirty="0" smtClean="0"/>
              <a:t>one idea </a:t>
            </a:r>
            <a:r>
              <a:rPr lang="en-GB" sz="2400" dirty="0" smtClean="0"/>
              <a:t>using materials and techniques I am </a:t>
            </a:r>
            <a:r>
              <a:rPr lang="en-GB" sz="2400" b="1" dirty="0" smtClean="0"/>
              <a:t>familiar </a:t>
            </a:r>
            <a:r>
              <a:rPr lang="en-GB" sz="2400" dirty="0" smtClean="0"/>
              <a:t>with.</a:t>
            </a:r>
          </a:p>
          <a:p>
            <a:pPr eaLnBrk="1" hangingPunct="1">
              <a:buFont typeface="Arial" charset="0"/>
              <a:buNone/>
            </a:pPr>
            <a:r>
              <a:rPr lang="en-GB" sz="2400" b="1" dirty="0" smtClean="0"/>
              <a:t>D</a:t>
            </a:r>
            <a:r>
              <a:rPr lang="en-GB" sz="2400" dirty="0" smtClean="0"/>
              <a:t> – I can try out </a:t>
            </a:r>
            <a:r>
              <a:rPr lang="en-GB" sz="2400" b="1" dirty="0" smtClean="0"/>
              <a:t>more than one idea</a:t>
            </a:r>
            <a:r>
              <a:rPr lang="en-GB" sz="2400" dirty="0" smtClean="0"/>
              <a:t> using </a:t>
            </a:r>
            <a:r>
              <a:rPr lang="en-GB" sz="2400" b="1" dirty="0" smtClean="0"/>
              <a:t>different materials </a:t>
            </a:r>
            <a:r>
              <a:rPr lang="en-GB" sz="2400" dirty="0" smtClean="0"/>
              <a:t>and </a:t>
            </a:r>
            <a:r>
              <a:rPr lang="en-GB" sz="2400" b="1" dirty="0" smtClean="0"/>
              <a:t>techniques</a:t>
            </a:r>
            <a:r>
              <a:rPr lang="en-GB" sz="2400" dirty="0" smtClean="0"/>
              <a:t>.</a:t>
            </a:r>
          </a:p>
          <a:p>
            <a:pPr eaLnBrk="1" hangingPunct="1">
              <a:buFont typeface="Arial" charset="0"/>
              <a:buNone/>
            </a:pPr>
            <a:r>
              <a:rPr lang="en-GB" sz="2400" b="1" dirty="0" smtClean="0"/>
              <a:t>C – </a:t>
            </a:r>
            <a:r>
              <a:rPr lang="en-GB" sz="2400" dirty="0" smtClean="0"/>
              <a:t>I can use a </a:t>
            </a:r>
            <a:r>
              <a:rPr lang="en-GB" sz="2400" b="1" dirty="0" smtClean="0"/>
              <a:t>variety</a:t>
            </a:r>
            <a:r>
              <a:rPr lang="en-GB" sz="2400" dirty="0" smtClean="0"/>
              <a:t> of resources to help </a:t>
            </a:r>
            <a:r>
              <a:rPr lang="en-GB" sz="2400" b="1" dirty="0" smtClean="0"/>
              <a:t>change</a:t>
            </a:r>
            <a:r>
              <a:rPr lang="en-GB" sz="2400" dirty="0" smtClean="0"/>
              <a:t> and </a:t>
            </a:r>
            <a:r>
              <a:rPr lang="en-GB" sz="2400" b="1" dirty="0" smtClean="0"/>
              <a:t>improve</a:t>
            </a:r>
            <a:r>
              <a:rPr lang="en-GB" sz="2400" dirty="0" smtClean="0"/>
              <a:t> my idea. I can use a </a:t>
            </a:r>
            <a:r>
              <a:rPr lang="en-GB" sz="2400" b="1" dirty="0" smtClean="0"/>
              <a:t>range</a:t>
            </a:r>
            <a:r>
              <a:rPr lang="en-GB" sz="2400" dirty="0" smtClean="0"/>
              <a:t> of materials and techniques effectively.</a:t>
            </a:r>
          </a:p>
          <a:p>
            <a:pPr eaLnBrk="1" hangingPunct="1">
              <a:buFont typeface="Arial" charset="0"/>
              <a:buNone/>
            </a:pPr>
            <a:r>
              <a:rPr lang="en-GB" sz="2400" b="1" dirty="0" smtClean="0"/>
              <a:t>B </a:t>
            </a:r>
            <a:r>
              <a:rPr lang="en-GB" sz="2400" dirty="0" smtClean="0"/>
              <a:t>– I can create my own resources and explore a </a:t>
            </a:r>
            <a:r>
              <a:rPr lang="en-GB" sz="2400" b="1" dirty="0" smtClean="0"/>
              <a:t>wide range </a:t>
            </a:r>
            <a:r>
              <a:rPr lang="en-GB" sz="2400" dirty="0" smtClean="0"/>
              <a:t>of techniques </a:t>
            </a:r>
            <a:r>
              <a:rPr lang="en-GB" sz="2400" b="1" dirty="0" smtClean="0"/>
              <a:t>imaginatively </a:t>
            </a:r>
            <a:r>
              <a:rPr lang="en-GB" sz="2400" dirty="0" smtClean="0"/>
              <a:t>and </a:t>
            </a:r>
            <a:r>
              <a:rPr lang="en-GB" sz="2400" b="1" dirty="0" smtClean="0"/>
              <a:t>creatively</a:t>
            </a:r>
            <a:r>
              <a:rPr lang="en-GB" sz="2400" dirty="0" smtClean="0"/>
              <a:t>.</a:t>
            </a:r>
          </a:p>
          <a:p>
            <a:pPr eaLnBrk="1" hangingPunct="1">
              <a:buFont typeface="Arial" charset="0"/>
              <a:buNone/>
            </a:pPr>
            <a:r>
              <a:rPr lang="en-GB" sz="2400" dirty="0" smtClean="0"/>
              <a:t>A – I have </a:t>
            </a:r>
            <a:r>
              <a:rPr lang="en-GB" sz="2400" b="1" dirty="0" smtClean="0"/>
              <a:t>thoroughly</a:t>
            </a:r>
            <a:r>
              <a:rPr lang="en-GB" sz="2400" dirty="0" smtClean="0"/>
              <a:t> developed my idea through </a:t>
            </a:r>
            <a:r>
              <a:rPr lang="en-GB" sz="2400" b="1" dirty="0" smtClean="0"/>
              <a:t>confident</a:t>
            </a:r>
            <a:r>
              <a:rPr lang="en-GB" sz="2400" dirty="0" smtClean="0"/>
              <a:t> and </a:t>
            </a:r>
            <a:r>
              <a:rPr lang="en-GB" sz="2400" b="1" dirty="0" smtClean="0"/>
              <a:t>independent</a:t>
            </a:r>
            <a:r>
              <a:rPr lang="en-GB" sz="2400" dirty="0" smtClean="0"/>
              <a:t> exploration of techniques.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34542" y="251885"/>
            <a:ext cx="6535340" cy="2381249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AO3 - Be able to record your ideas by collecting resources, drawing/making, taking photos </a:t>
            </a:r>
            <a:r>
              <a:rPr lang="en-GB" sz="3200" b="1" dirty="0" smtClean="0"/>
              <a:t>and</a:t>
            </a:r>
            <a:r>
              <a:rPr lang="en-GB" sz="3600" b="1" dirty="0" smtClean="0"/>
              <a:t> making notes</a:t>
            </a:r>
            <a:endParaRPr lang="en-US" sz="3600" b="1" dirty="0" smtClean="0"/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188119" y="2652185"/>
            <a:ext cx="6481763" cy="547158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en-GB" sz="2800" b="1" dirty="0" smtClean="0"/>
              <a:t>E – </a:t>
            </a:r>
            <a:r>
              <a:rPr lang="en-GB" sz="2800" dirty="0" smtClean="0"/>
              <a:t>I can </a:t>
            </a:r>
            <a:r>
              <a:rPr lang="en-GB" sz="2800" b="1" dirty="0" smtClean="0"/>
              <a:t>use resources </a:t>
            </a:r>
            <a:r>
              <a:rPr lang="en-GB" sz="2800" dirty="0" smtClean="0"/>
              <a:t>given to me to me to help draw out </a:t>
            </a:r>
            <a:r>
              <a:rPr lang="en-GB" sz="2800" b="1" dirty="0" smtClean="0"/>
              <a:t>ideas</a:t>
            </a:r>
            <a:r>
              <a:rPr lang="en-GB" sz="2800" dirty="0" smtClean="0"/>
              <a:t>.</a:t>
            </a:r>
            <a:endParaRPr lang="en-GB" sz="2800" b="1" dirty="0" smtClean="0"/>
          </a:p>
          <a:p>
            <a:pPr eaLnBrk="1" hangingPunct="1">
              <a:buFont typeface="Arial" charset="0"/>
              <a:buNone/>
            </a:pPr>
            <a:r>
              <a:rPr lang="en-GB" sz="2800" b="1" dirty="0" smtClean="0"/>
              <a:t>D</a:t>
            </a:r>
            <a:r>
              <a:rPr lang="en-GB" sz="2800" dirty="0" smtClean="0"/>
              <a:t> – I can </a:t>
            </a:r>
            <a:r>
              <a:rPr lang="en-GB" sz="2800" b="1" dirty="0" smtClean="0"/>
              <a:t>collect images</a:t>
            </a:r>
            <a:r>
              <a:rPr lang="en-GB" sz="2800" dirty="0" smtClean="0"/>
              <a:t>, make </a:t>
            </a:r>
            <a:r>
              <a:rPr lang="en-GB" sz="2800" b="1" dirty="0" smtClean="0"/>
              <a:t>drawings</a:t>
            </a:r>
            <a:r>
              <a:rPr lang="en-GB" sz="2800" dirty="0" smtClean="0"/>
              <a:t> and make </a:t>
            </a:r>
            <a:r>
              <a:rPr lang="en-GB" sz="2800" b="1" dirty="0" smtClean="0"/>
              <a:t>notes that </a:t>
            </a:r>
            <a:r>
              <a:rPr lang="en-GB" sz="2800" dirty="0" smtClean="0"/>
              <a:t>relate to my idea.</a:t>
            </a:r>
          </a:p>
          <a:p>
            <a:pPr eaLnBrk="1" hangingPunct="1">
              <a:buFont typeface="Arial" charset="0"/>
              <a:buNone/>
            </a:pPr>
            <a:r>
              <a:rPr lang="en-GB" sz="2800" b="1" dirty="0" smtClean="0"/>
              <a:t>C – </a:t>
            </a:r>
            <a:r>
              <a:rPr lang="en-GB" sz="2800" dirty="0" smtClean="0"/>
              <a:t>I can collect a </a:t>
            </a:r>
            <a:r>
              <a:rPr lang="en-GB" sz="2800" b="1" dirty="0" smtClean="0"/>
              <a:t>range </a:t>
            </a:r>
            <a:r>
              <a:rPr lang="en-GB" sz="2800" dirty="0" smtClean="0"/>
              <a:t>of resources, consider the </a:t>
            </a:r>
            <a:r>
              <a:rPr lang="en-GB" sz="2800" b="1" dirty="0" smtClean="0"/>
              <a:t>formal elements </a:t>
            </a:r>
            <a:r>
              <a:rPr lang="en-GB" sz="2800" dirty="0" smtClean="0"/>
              <a:t>when drawing and take my own </a:t>
            </a:r>
            <a:r>
              <a:rPr lang="en-GB" sz="2800" b="1" dirty="0" smtClean="0"/>
              <a:t>photographs </a:t>
            </a:r>
            <a:r>
              <a:rPr lang="en-GB" sz="2800" dirty="0" smtClean="0"/>
              <a:t>all linking to my idea. I can </a:t>
            </a:r>
            <a:r>
              <a:rPr lang="en-GB" sz="2800" b="1" dirty="0" smtClean="0"/>
              <a:t>explain</a:t>
            </a:r>
            <a:r>
              <a:rPr lang="en-GB" sz="2800" dirty="0" smtClean="0"/>
              <a:t> why they are important.</a:t>
            </a:r>
          </a:p>
          <a:p>
            <a:pPr eaLnBrk="1" hangingPunct="1">
              <a:buFont typeface="Arial" charset="0"/>
              <a:buNone/>
            </a:pPr>
            <a:r>
              <a:rPr lang="en-GB" sz="2800" b="1" dirty="0" smtClean="0"/>
              <a:t>B </a:t>
            </a:r>
            <a:r>
              <a:rPr lang="en-GB" sz="2800" dirty="0" smtClean="0"/>
              <a:t>– I can select a </a:t>
            </a:r>
            <a:r>
              <a:rPr lang="en-GB" sz="2800" b="1" dirty="0" smtClean="0"/>
              <a:t>wide range</a:t>
            </a:r>
            <a:r>
              <a:rPr lang="en-GB" sz="2800" dirty="0" smtClean="0"/>
              <a:t> of resources </a:t>
            </a:r>
            <a:r>
              <a:rPr lang="en-GB" sz="2800" b="1" dirty="0" smtClean="0"/>
              <a:t>independently. </a:t>
            </a:r>
            <a:r>
              <a:rPr lang="en-GB" sz="2800" dirty="0" smtClean="0"/>
              <a:t>I use the formal elements </a:t>
            </a:r>
            <a:r>
              <a:rPr lang="en-GB" sz="2800" b="1" dirty="0" smtClean="0"/>
              <a:t>effectively</a:t>
            </a:r>
            <a:r>
              <a:rPr lang="en-GB" sz="2800" dirty="0" smtClean="0"/>
              <a:t> when drawing and taking photographs and can make </a:t>
            </a:r>
            <a:r>
              <a:rPr lang="en-GB" sz="2800" b="1" dirty="0" smtClean="0"/>
              <a:t>judgements </a:t>
            </a:r>
            <a:r>
              <a:rPr lang="en-GB" sz="2800" dirty="0" smtClean="0"/>
              <a:t>on how to </a:t>
            </a:r>
            <a:r>
              <a:rPr lang="en-GB" sz="2800" b="1" dirty="0" smtClean="0"/>
              <a:t>develop</a:t>
            </a:r>
            <a:r>
              <a:rPr lang="en-GB" sz="2800" dirty="0" smtClean="0"/>
              <a:t> these further.</a:t>
            </a:r>
          </a:p>
          <a:p>
            <a:pPr eaLnBrk="1" hangingPunct="1">
              <a:buFont typeface="Arial" charset="0"/>
              <a:buNone/>
            </a:pPr>
            <a:r>
              <a:rPr lang="en-GB" sz="2800" b="1" dirty="0" smtClean="0"/>
              <a:t>A </a:t>
            </a:r>
            <a:r>
              <a:rPr lang="en-GB" sz="2800" dirty="0" smtClean="0"/>
              <a:t>– I can draw </a:t>
            </a:r>
            <a:r>
              <a:rPr lang="en-GB" sz="2800" b="1" dirty="0" smtClean="0"/>
              <a:t>confidently</a:t>
            </a:r>
            <a:r>
              <a:rPr lang="en-GB" sz="2800" dirty="0" smtClean="0"/>
              <a:t> from observation in different media. I </a:t>
            </a:r>
            <a:r>
              <a:rPr lang="en-GB" sz="2800" b="1" dirty="0" smtClean="0"/>
              <a:t>successfully</a:t>
            </a:r>
            <a:r>
              <a:rPr lang="en-GB" sz="2800" dirty="0" smtClean="0"/>
              <a:t> address the formal elements in each study. I can analyse using </a:t>
            </a:r>
            <a:r>
              <a:rPr lang="en-GB" sz="2800" b="1" dirty="0" smtClean="0"/>
              <a:t>key art terminology</a:t>
            </a:r>
            <a:r>
              <a:rPr lang="en-GB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34541" y="732367"/>
            <a:ext cx="6588919" cy="1524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200" b="1" dirty="0" smtClean="0"/>
              <a:t>AO4 – Be able to present a final response based on your best ideas.</a:t>
            </a:r>
            <a:br>
              <a:rPr lang="en-GB" sz="3200" b="1" dirty="0" smtClean="0"/>
            </a:br>
            <a:r>
              <a:rPr lang="en-GB" sz="3200" b="1" dirty="0" smtClean="0"/>
              <a:t>Be able to describe your idea and the meaning behind it</a:t>
            </a:r>
            <a:endParaRPr lang="en-US" sz="3200" b="1" dirty="0" smtClean="0"/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>
          <a:xfrm>
            <a:off x="188119" y="2844800"/>
            <a:ext cx="6535341" cy="5471584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en-GB" sz="2800" b="1" dirty="0" smtClean="0"/>
              <a:t>E </a:t>
            </a:r>
            <a:r>
              <a:rPr lang="en-GB" sz="2800" dirty="0" smtClean="0"/>
              <a:t>– I have </a:t>
            </a:r>
            <a:r>
              <a:rPr lang="en-GB" sz="2800" b="1" dirty="0" smtClean="0"/>
              <a:t>completed</a:t>
            </a:r>
            <a:r>
              <a:rPr lang="en-GB" sz="2800" dirty="0" smtClean="0"/>
              <a:t> a piece of work based on the theme using materials </a:t>
            </a:r>
            <a:r>
              <a:rPr lang="en-GB" sz="2800" b="1" dirty="0" smtClean="0"/>
              <a:t>given</a:t>
            </a:r>
            <a:r>
              <a:rPr lang="en-GB" sz="2800" dirty="0" smtClean="0"/>
              <a:t> to me by my teacher.</a:t>
            </a:r>
          </a:p>
          <a:p>
            <a:pPr eaLnBrk="1" hangingPunct="1">
              <a:buFont typeface="Arial" charset="0"/>
              <a:buNone/>
            </a:pPr>
            <a:r>
              <a:rPr lang="en-GB" sz="2800" b="1" dirty="0" smtClean="0"/>
              <a:t>D</a:t>
            </a:r>
            <a:r>
              <a:rPr lang="en-GB" sz="2800" dirty="0" smtClean="0"/>
              <a:t> –  My final piece </a:t>
            </a:r>
            <a:r>
              <a:rPr lang="en-GB" sz="2800" b="1" dirty="0" smtClean="0"/>
              <a:t>links </a:t>
            </a:r>
            <a:r>
              <a:rPr lang="en-GB" sz="2800" dirty="0" smtClean="0"/>
              <a:t>to the theme and the </a:t>
            </a:r>
            <a:r>
              <a:rPr lang="en-GB" sz="2800" b="1" dirty="0" smtClean="0"/>
              <a:t>artists</a:t>
            </a:r>
            <a:r>
              <a:rPr lang="en-GB" sz="2800" dirty="0" smtClean="0"/>
              <a:t> I have studied. I have used </a:t>
            </a:r>
            <a:r>
              <a:rPr lang="en-GB" sz="2800" b="1" dirty="0" smtClean="0"/>
              <a:t>materials and techniques I am confident in.</a:t>
            </a:r>
          </a:p>
          <a:p>
            <a:pPr eaLnBrk="1" hangingPunct="1">
              <a:buFont typeface="Arial" charset="0"/>
              <a:buNone/>
            </a:pPr>
            <a:r>
              <a:rPr lang="en-GB" sz="2800" b="1" dirty="0" smtClean="0"/>
              <a:t>C – </a:t>
            </a:r>
            <a:r>
              <a:rPr lang="en-GB" sz="2800" dirty="0" smtClean="0"/>
              <a:t>My final piece shows my </a:t>
            </a:r>
            <a:r>
              <a:rPr lang="en-GB" sz="2800" b="1" dirty="0" smtClean="0"/>
              <a:t>idea and the meaning clearly</a:t>
            </a:r>
            <a:r>
              <a:rPr lang="en-GB" sz="2800" dirty="0" smtClean="0"/>
              <a:t> because I have used </a:t>
            </a:r>
            <a:r>
              <a:rPr lang="en-GB" sz="2800" b="1" dirty="0" smtClean="0"/>
              <a:t>materials effectively </a:t>
            </a:r>
            <a:r>
              <a:rPr lang="en-GB" sz="2800" dirty="0" smtClean="0"/>
              <a:t>and </a:t>
            </a:r>
            <a:r>
              <a:rPr lang="en-GB" sz="2800" b="1" dirty="0" smtClean="0"/>
              <a:t>learnt</a:t>
            </a:r>
            <a:r>
              <a:rPr lang="en-GB" sz="2800" dirty="0" smtClean="0"/>
              <a:t> from my development.</a:t>
            </a:r>
          </a:p>
          <a:p>
            <a:pPr eaLnBrk="1" hangingPunct="1">
              <a:buFont typeface="Arial" charset="0"/>
              <a:buNone/>
            </a:pPr>
            <a:r>
              <a:rPr lang="en-GB" sz="2800" b="1" dirty="0" smtClean="0"/>
              <a:t>B </a:t>
            </a:r>
            <a:r>
              <a:rPr lang="en-GB" sz="2800" dirty="0" smtClean="0"/>
              <a:t>– My final piece is </a:t>
            </a:r>
            <a:r>
              <a:rPr lang="en-GB" sz="2800" b="1" dirty="0" smtClean="0"/>
              <a:t>original</a:t>
            </a:r>
            <a:r>
              <a:rPr lang="en-GB" sz="2800" dirty="0" smtClean="0"/>
              <a:t> and I have used materials and techniques </a:t>
            </a:r>
            <a:r>
              <a:rPr lang="en-GB" sz="2800" b="1" dirty="0" smtClean="0"/>
              <a:t>creatively and independently. </a:t>
            </a:r>
            <a:r>
              <a:rPr lang="en-GB" sz="2800" dirty="0" smtClean="0"/>
              <a:t>I can explain the </a:t>
            </a:r>
            <a:r>
              <a:rPr lang="en-GB" sz="2800" b="1" dirty="0" smtClean="0"/>
              <a:t>journey </a:t>
            </a:r>
            <a:r>
              <a:rPr lang="en-GB" sz="2800" dirty="0" smtClean="0"/>
              <a:t>of my work and how I was </a:t>
            </a:r>
            <a:r>
              <a:rPr lang="en-GB" sz="2800" b="1" dirty="0" smtClean="0"/>
              <a:t>inspired</a:t>
            </a:r>
            <a:r>
              <a:rPr lang="en-GB" sz="2800" dirty="0" smtClean="0"/>
              <a:t> by others.</a:t>
            </a:r>
          </a:p>
          <a:p>
            <a:pPr eaLnBrk="1" hangingPunct="1">
              <a:buFont typeface="Arial" charset="0"/>
              <a:buNone/>
            </a:pPr>
            <a:r>
              <a:rPr lang="en-GB" sz="2800" b="1" dirty="0" smtClean="0"/>
              <a:t>A </a:t>
            </a:r>
            <a:r>
              <a:rPr lang="en-GB" sz="2800" dirty="0" smtClean="0"/>
              <a:t>– My final piece is </a:t>
            </a:r>
            <a:r>
              <a:rPr lang="en-GB" sz="2800" b="1" dirty="0" smtClean="0"/>
              <a:t>technically strong </a:t>
            </a:r>
            <a:r>
              <a:rPr lang="en-GB" sz="2800" dirty="0" smtClean="0"/>
              <a:t>in every respect. I have been consistently self motivated and can </a:t>
            </a:r>
            <a:r>
              <a:rPr lang="en-GB" sz="2800" b="1" dirty="0" smtClean="0"/>
              <a:t>confidently articulate </a:t>
            </a:r>
            <a:r>
              <a:rPr lang="en-GB" sz="2800" dirty="0" smtClean="0"/>
              <a:t>my work using art terminology to </a:t>
            </a:r>
            <a:r>
              <a:rPr lang="en-GB" sz="2800" smtClean="0"/>
              <a:t>explain connections.</a:t>
            </a:r>
            <a:endParaRPr lang="en-US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556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AO1 - Be able to develop your own ideas based on an artist/designer. Show you understand how and why the artist created their work. </vt:lpstr>
      <vt:lpstr>AO2 – Be able to develop and improve your ideas by using different resources, materials and techniques</vt:lpstr>
      <vt:lpstr>AO3 - Be able to record your ideas by collecting resources, drawing/making, taking photos and making notes</vt:lpstr>
      <vt:lpstr>AO4 – Be able to present a final response based on your best ideas. Be able to describe your idea and the meaning behind it</vt:lpstr>
    </vt:vector>
  </TitlesOfParts>
  <Company>Oakwood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oakwood</dc:creator>
  <cp:lastModifiedBy>Kathleen Shinn</cp:lastModifiedBy>
  <cp:revision>37</cp:revision>
  <dcterms:created xsi:type="dcterms:W3CDTF">2010-11-26T09:44:27Z</dcterms:created>
  <dcterms:modified xsi:type="dcterms:W3CDTF">2011-10-17T16:54:51Z</dcterms:modified>
</cp:coreProperties>
</file>