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4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1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9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B36B-BB33-D544-BF3B-979951158737}" type="datetimeFigureOut">
              <a:rPr lang="en-US" smtClean="0"/>
              <a:t>09/01/2012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B14B-6301-024B-9F3D-5CBB162B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593" y="0"/>
            <a:ext cx="7399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Here are a few tips to help narrow down your choices for presenting your interpretation of the exam question ‘Here and Now’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9817" y="862391"/>
            <a:ext cx="7776123" cy="624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Think about your strengths in drawing and painting, there are only three categories of subjects that you can record from: STILL LIFE, PORTRAIT,LANDSCAPE</a:t>
            </a:r>
          </a:p>
          <a:p>
            <a:endParaRPr lang="en-US" sz="1600" dirty="0"/>
          </a:p>
          <a:p>
            <a:r>
              <a:rPr lang="en-US" sz="1600" dirty="0" smtClean="0"/>
              <a:t>If you find drawing people hard then think about choosing a theme that involves recording objects or the environment around you. </a:t>
            </a:r>
          </a:p>
          <a:p>
            <a:endParaRPr lang="en-US" sz="1600" dirty="0"/>
          </a:p>
          <a:p>
            <a:r>
              <a:rPr lang="en-US" sz="1600" dirty="0" smtClean="0"/>
              <a:t>Think about access to observations, if you want to choose a subject matter such skyscrapers or animals, how easily can you get access to these subjects?</a:t>
            </a:r>
          </a:p>
          <a:p>
            <a:endParaRPr lang="en-US" sz="1600" dirty="0"/>
          </a:p>
          <a:p>
            <a:r>
              <a:rPr lang="en-US" sz="1600" dirty="0" smtClean="0"/>
              <a:t>Work to your strengths and explore use of materials and techniques you will be awarded marks on how well you have experimented with a variety of drawing and painting  materials,</a:t>
            </a:r>
          </a:p>
          <a:p>
            <a:endParaRPr lang="en-US" sz="1600" dirty="0"/>
          </a:p>
          <a:p>
            <a:r>
              <a:rPr lang="en-US" sz="1600" dirty="0" smtClean="0"/>
              <a:t>Choose more than one artist to look at and be inspired by, experiment working in their style and use this to inform your ideas and presentations of the theme ‘Here &amp; Now’</a:t>
            </a:r>
          </a:p>
          <a:p>
            <a:endParaRPr lang="en-US" sz="1600" dirty="0" smtClean="0"/>
          </a:p>
          <a:p>
            <a:r>
              <a:rPr lang="en-US" sz="1600" dirty="0" smtClean="0"/>
              <a:t>Think about why you like an artist’s work and try to describe their style of work and use it in your own artwork.</a:t>
            </a:r>
          </a:p>
          <a:p>
            <a:endParaRPr lang="en-US" sz="1600" dirty="0"/>
          </a:p>
          <a:p>
            <a:r>
              <a:rPr lang="en-US" sz="1600" dirty="0" smtClean="0"/>
              <a:t>Don’t throw anything away! Even if you decide not to use a certain researched  idea or a drawing it still counts as prep work and will award you marks.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Good Luck and choose ideas to explore that you enjoy and know will be able to get easy access to.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445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ESSA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user</dc:creator>
  <cp:lastModifiedBy>a user</cp:lastModifiedBy>
  <cp:revision>2</cp:revision>
  <dcterms:created xsi:type="dcterms:W3CDTF">2012-01-09T15:00:29Z</dcterms:created>
  <dcterms:modified xsi:type="dcterms:W3CDTF">2012-01-09T15:00:59Z</dcterms:modified>
</cp:coreProperties>
</file>